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09" r:id="rId2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8"/>
    <p:restoredTop sz="96291"/>
  </p:normalViewPr>
  <p:slideViewPr>
    <p:cSldViewPr snapToGrid="0" snapToObjects="1">
      <p:cViewPr>
        <p:scale>
          <a:sx n="129" d="100"/>
          <a:sy n="129" d="100"/>
        </p:scale>
        <p:origin x="2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302025" y="3240157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9591" y="8209722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093303" y="8704084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02025" y="8617226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58838</TotalTime>
  <Words>218</Words>
  <Application>Microsoft Macintosh PowerPoint</Application>
  <PresentationFormat>Letter Paper (8.5x11 in)</PresentationFormat>
  <Paragraphs>98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126</cp:revision>
  <cp:lastPrinted>2015-10-09T03:58:28Z</cp:lastPrinted>
  <dcterms:created xsi:type="dcterms:W3CDTF">2015-08-07T02:04:10Z</dcterms:created>
  <dcterms:modified xsi:type="dcterms:W3CDTF">2015-10-26T03:03:14Z</dcterms:modified>
</cp:coreProperties>
</file>